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8" r:id="rId13"/>
    <p:sldId id="269" r:id="rId14"/>
    <p:sldId id="275" r:id="rId15"/>
    <p:sldId id="276" r:id="rId16"/>
    <p:sldId id="277" r:id="rId17"/>
    <p:sldId id="270" r:id="rId18"/>
    <p:sldId id="272" r:id="rId19"/>
    <p:sldId id="271" r:id="rId20"/>
    <p:sldId id="273" r:id="rId21"/>
    <p:sldId id="274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57"/>
            <p14:sldId id="258"/>
            <p14:sldId id="259"/>
          </p14:sldIdLst>
        </p14:section>
        <p14:section name="Thành viên trong nhóm" id="{9680DA43-E19B-439B-A818-E892106B347A}">
          <p14:sldIdLst>
            <p14:sldId id="260"/>
            <p14:sldId id="261"/>
            <p14:sldId id="262"/>
          </p14:sldIdLst>
        </p14:section>
        <p14:section name="Nội dung bài học" id="{42C3E73C-1269-42A0-AF72-2A2332FDA8F9}">
          <p14:sldIdLst>
            <p14:sldId id="264"/>
            <p14:sldId id="265"/>
            <p14:sldId id="266"/>
            <p14:sldId id="267"/>
            <p14:sldId id="278"/>
            <p14:sldId id="269"/>
            <p14:sldId id="275"/>
            <p14:sldId id="276"/>
            <p14:sldId id="277"/>
            <p14:sldId id="270"/>
            <p14:sldId id="272"/>
            <p14:sldId id="271"/>
          </p14:sldIdLst>
        </p14:section>
        <p14:section name="Kết luận" id="{D034B957-3532-452D-BB22-4A8D4EC1CA0B}">
          <p14:sldIdLst/>
        </p14:section>
        <p14:section name="the end" id="{BD8F0FD6-F08A-4A37-A568-132D4D81FD82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22222"/>
    <a:srgbClr val="343434"/>
    <a:srgbClr val="292A2C"/>
    <a:srgbClr val="222123"/>
    <a:srgbClr val="4FD0FF"/>
    <a:srgbClr val="313030"/>
    <a:srgbClr val="242A33"/>
    <a:srgbClr val="292B2F"/>
    <a:srgbClr val="26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8751-57E7-4342-A293-FB1C0871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4A758-783A-4581-93AB-FDCB168D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0192-3C4F-41EC-BFB4-638AC44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724C-E888-4718-92A2-429C4D0F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D322-C310-46E4-AE35-E4DDC7C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30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E3E7-4259-499E-82F2-46A906A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BAC53-AD74-4AAB-BAE1-C57E68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DB30-C064-4AA4-A2F8-8C5DBFBA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BED6-1CC0-4E9A-8BAB-B81E8E5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F60B6-8ABE-4E3D-B25B-938AFF7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637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C1DD8-67C8-4C5F-865E-175C3164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F8141-BF25-4E94-B11C-9B154048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C940-09FE-40D2-92D9-D8275A8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7323-115B-40CC-8409-D4CFEF5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4318-ACCC-4CF8-933C-5639524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90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CB9-F228-42E5-9BD4-1DA3036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21F7-E016-46BE-B2DA-1BC1784B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BFB4-7D59-4F93-B496-5002D316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D20B-9D8B-44CB-9C78-CAE805C3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0EE0-5BE4-4844-80A4-BD674E1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249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CFC3-9F11-499D-865E-58CB1E9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3F46-8753-46D2-8064-D68E0CD5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5479-E0B4-4C6C-8348-4F2E5085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9B87-D29C-4109-B4BB-A810F076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906E-B791-45F3-981C-4ACC58D1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88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31DE-0CE9-46C7-A03E-29D11192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3A13-5495-4FBE-8B46-316C89FF6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7AA2-3398-4CD3-A7F9-52FC5E87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7223B-7D21-40B6-A3E2-44A534E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9F69-753C-46DE-9158-7943BE0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9810-32E3-4E5A-BBB3-FB2B7D2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920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E96F-7831-4F29-8A23-082C5378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9C586-9194-4660-BC16-1F71CD5B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8E4AD-D261-46A1-9671-EC5FD76B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649EE-9BB4-41A2-A080-2CD615E45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34F8C-5ABE-4254-8BEF-892F9D732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B3FF5-BEC9-4616-908D-9F43B83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D6F42-0AD6-4C8A-9CEB-9D7EAE6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6406F-44A1-47AE-92AD-D04BC790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447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DFE4-2A33-493B-AD34-6EAEE490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A0F22-D37B-4D61-B7E1-B1399E70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6A9ED-5F95-406D-B81D-B780A2E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3F8C-40A6-48B3-A000-73076D5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020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AEACB-93B3-4A40-B1BC-8E24181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DA76-BF19-44B4-A916-FAFD079B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E78E-6CB4-4768-9863-62B0A8B2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802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34A1-9314-47E9-8732-8074877C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0065-A1F2-4CA4-B1B0-2FB21D62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EEC8-2D90-413D-BB3F-1DA32858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457B4-E536-420F-A74F-B4B8FD89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F579-F48C-473D-9ECF-E5B75035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2B4F-9591-483A-B6A0-CEB0A8A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0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AC83-CF2A-438B-80A4-019DAC0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1B36E-6C5D-4D59-977B-8AA9D78A1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267E6-AFE2-40A1-8438-F9C4D29A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2D6E-7F73-4C4D-B7BE-71D8BFB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1352-C446-4287-819E-B9F7350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ED762-7BB8-4691-946E-2DE92D58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0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B324C-33AE-4B68-9999-2BD93EFB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E7F45-9FE3-4757-A604-BDEDD4CC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DB14-05C4-4539-98C7-539B3DA4C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10/12/2023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FC6E-7B95-40B9-A36B-F670F95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E19C-DC06-4610-9710-3D3A599B3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67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.png"/><Relationship Id="rId18" Type="http://schemas.microsoft.com/office/2007/relationships/hdphoto" Target="../media/hdphoto13.wdp"/><Relationship Id="rId26" Type="http://schemas.openxmlformats.org/officeDocument/2006/relationships/slide" Target="slide13.xml"/><Relationship Id="rId3" Type="http://schemas.openxmlformats.org/officeDocument/2006/relationships/image" Target="../media/image12.png"/><Relationship Id="rId21" Type="http://schemas.openxmlformats.org/officeDocument/2006/relationships/image" Target="../media/image36.jfif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6.png"/><Relationship Id="rId25" Type="http://schemas.openxmlformats.org/officeDocument/2006/relationships/image" Target="../media/image38.png"/><Relationship Id="rId2" Type="http://schemas.openxmlformats.org/officeDocument/2006/relationships/image" Target="../media/image11.png"/><Relationship Id="rId16" Type="http://schemas.openxmlformats.org/officeDocument/2006/relationships/slide" Target="slide18.xml"/><Relationship Id="rId20" Type="http://schemas.openxmlformats.org/officeDocument/2006/relationships/image" Target="../media/image29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slide" Target="slide11.xml"/><Relationship Id="rId5" Type="http://schemas.openxmlformats.org/officeDocument/2006/relationships/image" Target="../media/image13.png"/><Relationship Id="rId15" Type="http://schemas.openxmlformats.org/officeDocument/2006/relationships/image" Target="../media/image35.png"/><Relationship Id="rId23" Type="http://schemas.microsoft.com/office/2007/relationships/hdphoto" Target="../media/hdphoto14.wdp"/><Relationship Id="rId28" Type="http://schemas.openxmlformats.org/officeDocument/2006/relationships/slide" Target="slide17.xml"/><Relationship Id="rId10" Type="http://schemas.openxmlformats.org/officeDocument/2006/relationships/image" Target="../media/image18.png"/><Relationship Id="rId19" Type="http://schemas.openxmlformats.org/officeDocument/2006/relationships/slide" Target="slide5.xml"/><Relationship Id="rId31" Type="http://schemas.openxmlformats.org/officeDocument/2006/relationships/image" Target="../media/image41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39.png"/><Relationship Id="rId30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44.png"/><Relationship Id="rId3" Type="http://schemas.openxmlformats.org/officeDocument/2006/relationships/image" Target="../media/image12.png"/><Relationship Id="rId21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3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8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45.png"/><Relationship Id="rId3" Type="http://schemas.openxmlformats.org/officeDocument/2006/relationships/image" Target="../media/image12.png"/><Relationship Id="rId21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3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8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openxmlformats.org/officeDocument/2006/relationships/image" Target="../media/image37.png"/><Relationship Id="rId27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47.png"/><Relationship Id="rId3" Type="http://schemas.openxmlformats.org/officeDocument/2006/relationships/image" Target="../media/image12.png"/><Relationship Id="rId21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3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7.png"/><Relationship Id="rId3" Type="http://schemas.openxmlformats.org/officeDocument/2006/relationships/image" Target="../media/image12.png"/><Relationship Id="rId21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8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3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7.png"/><Relationship Id="rId3" Type="http://schemas.openxmlformats.org/officeDocument/2006/relationships/image" Target="../media/image12.png"/><Relationship Id="rId21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9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3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7.png"/><Relationship Id="rId3" Type="http://schemas.openxmlformats.org/officeDocument/2006/relationships/image" Target="../media/image12.png"/><Relationship Id="rId21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50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3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microsoft.com/office/2007/relationships/hdphoto" Target="../media/hdphoto1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26" Type="http://schemas.openxmlformats.org/officeDocument/2006/relationships/image" Target="../media/image51.png"/><Relationship Id="rId3" Type="http://schemas.openxmlformats.org/officeDocument/2006/relationships/image" Target="../media/image12.png"/><Relationship Id="rId21" Type="http://schemas.openxmlformats.org/officeDocument/2006/relationships/image" Target="../media/image3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3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40.png"/><Relationship Id="rId10" Type="http://schemas.openxmlformats.org/officeDocument/2006/relationships/image" Target="../media/image18.png"/><Relationship Id="rId19" Type="http://schemas.openxmlformats.org/officeDocument/2006/relationships/slide" Target="slide11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20.xml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52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1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7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4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slide" Target="slide11.xml"/><Relationship Id="rId10" Type="http://schemas.openxmlformats.org/officeDocument/2006/relationships/image" Target="../media/image18.png"/><Relationship Id="rId19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slide" Target="slide5.xml"/><Relationship Id="rId18" Type="http://schemas.microsoft.com/office/2007/relationships/hdphoto" Target="../media/hdphoto13.wdp"/><Relationship Id="rId26" Type="http://schemas.openxmlformats.org/officeDocument/2006/relationships/slide" Target="slide21.xml"/><Relationship Id="rId3" Type="http://schemas.openxmlformats.org/officeDocument/2006/relationships/image" Target="../media/image20.png"/><Relationship Id="rId21" Type="http://schemas.openxmlformats.org/officeDocument/2006/relationships/image" Target="../media/image55.png"/><Relationship Id="rId7" Type="http://schemas.openxmlformats.org/officeDocument/2006/relationships/image" Target="../media/image22.png"/><Relationship Id="rId12" Type="http://schemas.microsoft.com/office/2007/relationships/hdphoto" Target="../media/hdphoto11.wdp"/><Relationship Id="rId17" Type="http://schemas.openxmlformats.org/officeDocument/2006/relationships/image" Target="../media/image26.png"/><Relationship Id="rId25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slide" Target="slide8.xm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24" Type="http://schemas.openxmlformats.org/officeDocument/2006/relationships/image" Target="../media/image12.png"/><Relationship Id="rId5" Type="http://schemas.openxmlformats.org/officeDocument/2006/relationships/image" Target="../media/image21.png"/><Relationship Id="rId15" Type="http://schemas.microsoft.com/office/2007/relationships/hdphoto" Target="../media/hdphoto12.wdp"/><Relationship Id="rId23" Type="http://schemas.openxmlformats.org/officeDocument/2006/relationships/image" Target="../media/image56.png"/><Relationship Id="rId10" Type="http://schemas.microsoft.com/office/2007/relationships/hdphoto" Target="../media/hdphoto10.wdp"/><Relationship Id="rId19" Type="http://schemas.openxmlformats.org/officeDocument/2006/relationships/image" Target="../media/image53.png"/><Relationship Id="rId4" Type="http://schemas.microsoft.com/office/2007/relationships/hdphoto" Target="../media/hdphoto7.wdp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gif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openxmlformats.org/officeDocument/2006/relationships/slide" Target="slide8.xml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slide" Target="slide5.xml"/><Relationship Id="rId28" Type="http://schemas.microsoft.com/office/2007/relationships/hdphoto" Target="../media/hdphoto13.wdp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34" Type="http://schemas.openxmlformats.org/officeDocument/2006/relationships/image" Target="../media/image32.jp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1.jp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32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31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Relationship Id="rId30" Type="http://schemas.openxmlformats.org/officeDocument/2006/relationships/image" Target="../media/image29.png"/><Relationship Id="rId35" Type="http://schemas.openxmlformats.org/officeDocument/2006/relationships/image" Target="../media/image33.jpg"/><Relationship Id="rId8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A5F1D-BEC8-4765-866B-BCEBB85F4D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B1B74-9BF6-4517-9CA7-C80FF078EC49}"/>
              </a:ext>
            </a:extLst>
          </p:cNvPr>
          <p:cNvGrpSpPr/>
          <p:nvPr/>
        </p:nvGrpSpPr>
        <p:grpSpPr>
          <a:xfrm>
            <a:off x="1694326" y="544607"/>
            <a:ext cx="8776447" cy="5307105"/>
            <a:chOff x="1694327" y="546847"/>
            <a:chExt cx="8776447" cy="53071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8E0AAA-259E-4540-900D-CD9F2AFC50A2}"/>
                </a:ext>
              </a:extLst>
            </p:cNvPr>
            <p:cNvSpPr/>
            <p:nvPr/>
          </p:nvSpPr>
          <p:spPr>
            <a:xfrm>
              <a:off x="1694327" y="546847"/>
              <a:ext cx="8776447" cy="5307105"/>
            </a:xfrm>
            <a:prstGeom prst="roundRect">
              <a:avLst>
                <a:gd name="adj" fmla="val 2478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07B095-47BF-439C-AC03-A4D0399C08B8}"/>
                </a:ext>
              </a:extLst>
            </p:cNvPr>
            <p:cNvSpPr/>
            <p:nvPr/>
          </p:nvSpPr>
          <p:spPr>
            <a:xfrm>
              <a:off x="1864659" y="750792"/>
              <a:ext cx="8453717" cy="4941800"/>
            </a:xfrm>
            <a:prstGeom prst="roundRect">
              <a:avLst>
                <a:gd name="adj" fmla="val 26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178D-C4E9-4DC5-AE7D-099213F3CF11}"/>
              </a:ext>
            </a:extLst>
          </p:cNvPr>
          <p:cNvSpPr/>
          <p:nvPr/>
        </p:nvSpPr>
        <p:spPr>
          <a:xfrm>
            <a:off x="1600197" y="6109449"/>
            <a:ext cx="9130556" cy="74855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76D0A-F4C8-45AC-8245-A940305E85FF}"/>
              </a:ext>
            </a:extLst>
          </p:cNvPr>
          <p:cNvGrpSpPr/>
          <p:nvPr/>
        </p:nvGrpSpPr>
        <p:grpSpPr>
          <a:xfrm>
            <a:off x="1600197" y="5849473"/>
            <a:ext cx="8964706" cy="259975"/>
            <a:chOff x="1600197" y="5849473"/>
            <a:chExt cx="8964706" cy="259975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191E824-69CF-4D06-AC76-2315FC8B5FB0}"/>
                </a:ext>
              </a:extLst>
            </p:cNvPr>
            <p:cNvSpPr/>
            <p:nvPr/>
          </p:nvSpPr>
          <p:spPr>
            <a:xfrm rot="10800000">
              <a:off x="1600197" y="5849473"/>
              <a:ext cx="8964706" cy="259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27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4D0C435-2111-4D50-9A11-09529EB09BC8}"/>
                </a:ext>
              </a:extLst>
            </p:cNvPr>
            <p:cNvSpPr/>
            <p:nvPr/>
          </p:nvSpPr>
          <p:spPr>
            <a:xfrm rot="10800000">
              <a:off x="4787151" y="5853952"/>
              <a:ext cx="2590801" cy="986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D65D9-19EB-4DDA-B6B3-14D8C08EF7E5}"/>
              </a:ext>
            </a:extLst>
          </p:cNvPr>
          <p:cNvGrpSpPr/>
          <p:nvPr/>
        </p:nvGrpSpPr>
        <p:grpSpPr>
          <a:xfrm>
            <a:off x="4640352" y="905433"/>
            <a:ext cx="2884394" cy="4587759"/>
            <a:chOff x="4640352" y="905433"/>
            <a:chExt cx="2884394" cy="4587759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16619B-B0CC-4FB6-AFD3-523B35E8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6" t="16967" r="15833" b="16367"/>
            <a:stretch/>
          </p:blipFill>
          <p:spPr>
            <a:xfrm>
              <a:off x="5253316" y="905433"/>
              <a:ext cx="16764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B1943E-2FF2-45AF-9A34-1098DD0DA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5" r="18617"/>
            <a:stretch/>
          </p:blipFill>
          <p:spPr>
            <a:xfrm>
              <a:off x="5410271" y="4327845"/>
              <a:ext cx="1362489" cy="1165347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AB229869-10A2-4361-A14B-AE3C54F31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9"/>
            <a:stretch/>
          </p:blipFill>
          <p:spPr>
            <a:xfrm>
              <a:off x="4640352" y="2472685"/>
              <a:ext cx="2884394" cy="67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02BE3-D550-4705-8A03-F16174C04F55}"/>
              </a:ext>
            </a:extLst>
          </p:cNvPr>
          <p:cNvSpPr/>
          <p:nvPr/>
        </p:nvSpPr>
        <p:spPr>
          <a:xfrm>
            <a:off x="846443" y="468431"/>
            <a:ext cx="11345538" cy="2830581"/>
          </a:xfrm>
          <a:prstGeom prst="roundRect">
            <a:avLst>
              <a:gd name="adj" fmla="val 2375"/>
            </a:avLst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3F8B8-EB08-4DB5-BD3C-2605F7373CBE}"/>
              </a:ext>
            </a:extLst>
          </p:cNvPr>
          <p:cNvSpPr txBox="1"/>
          <p:nvPr/>
        </p:nvSpPr>
        <p:spPr>
          <a:xfrm>
            <a:off x="1044312" y="2671083"/>
            <a:ext cx="39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832810" y="3295633"/>
            <a:ext cx="11359189" cy="2992613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863970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hlinkClick r:id="rId16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5858498" y="-5858499"/>
            <a:ext cx="468431" cy="1218542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133122" y="21023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402483" y="33740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</a:rPr>
              <a:t>DỰ ÁN 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BB0960-2E90-4EA9-9363-83CF2F1E6DC3}"/>
              </a:ext>
            </a:extLst>
          </p:cNvPr>
          <p:cNvGrpSpPr/>
          <p:nvPr/>
        </p:nvGrpSpPr>
        <p:grpSpPr>
          <a:xfrm>
            <a:off x="1711429" y="3462615"/>
            <a:ext cx="2364915" cy="2649267"/>
            <a:chOff x="1711429" y="3462615"/>
            <a:chExt cx="2364915" cy="264926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A154E26-50BD-4B8C-9A76-43FE6646D245}"/>
                </a:ext>
              </a:extLst>
            </p:cNvPr>
            <p:cNvSpPr/>
            <p:nvPr/>
          </p:nvSpPr>
          <p:spPr>
            <a:xfrm>
              <a:off x="1711743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67E2CF-F646-45B3-94CA-AC8DF7090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1796932" y="5326383"/>
              <a:ext cx="731846" cy="279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D7CA0-E202-479C-A24A-30E5FF7AD691}"/>
                </a:ext>
              </a:extLst>
            </p:cNvPr>
            <p:cNvSpPr txBox="1"/>
            <p:nvPr/>
          </p:nvSpPr>
          <p:spPr>
            <a:xfrm>
              <a:off x="1724817" y="574684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22" name="Picture 2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F288B2-D176-4ABC-92F7-D58E097A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039" r="-4611"/>
            <a:stretch/>
          </p:blipFill>
          <p:spPr>
            <a:xfrm>
              <a:off x="2175510" y="3730363"/>
              <a:ext cx="1097280" cy="9406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90012-1542-410F-8BE5-9AF420DCCF50}"/>
                </a:ext>
              </a:extLst>
            </p:cNvPr>
            <p:cNvSpPr txBox="1"/>
            <p:nvPr/>
          </p:nvSpPr>
          <p:spPr>
            <a:xfrm>
              <a:off x="1711429" y="4912438"/>
              <a:ext cx="2364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7F7F7"/>
                  </a:solidFill>
                  <a:latin typeface="Calibri "/>
                </a:rPr>
                <a:t>Giao </a:t>
              </a:r>
              <a:r>
                <a:rPr lang="vi-VN" sz="1600" b="1" dirty="0">
                  <a:solidFill>
                    <a:srgbClr val="F7F7F7"/>
                  </a:solidFill>
                  <a:latin typeface="Calibri "/>
                </a:rPr>
                <a:t>diện - Phân công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A9B4A3-3DA0-47C4-8AFC-2079301E7DC4}"/>
              </a:ext>
            </a:extLst>
          </p:cNvPr>
          <p:cNvGrpSpPr/>
          <p:nvPr/>
        </p:nvGrpSpPr>
        <p:grpSpPr>
          <a:xfrm>
            <a:off x="4076346" y="3457122"/>
            <a:ext cx="2103492" cy="2649267"/>
            <a:chOff x="4076346" y="3457122"/>
            <a:chExt cx="2103492" cy="264926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7DAE3A6-C772-4E15-BE8F-CF5A036AE695}"/>
                </a:ext>
              </a:extLst>
            </p:cNvPr>
            <p:cNvSpPr/>
            <p:nvPr/>
          </p:nvSpPr>
          <p:spPr>
            <a:xfrm>
              <a:off x="4076346" y="3457122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0BCAB-19BD-454C-BF5D-92FD49E9D0BD}"/>
                </a:ext>
              </a:extLst>
            </p:cNvPr>
            <p:cNvSpPr txBox="1"/>
            <p:nvPr/>
          </p:nvSpPr>
          <p:spPr>
            <a:xfrm>
              <a:off x="4084694" y="573253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56D60D-8391-4EFE-BD39-FF5F96A9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4183572" y="5329359"/>
              <a:ext cx="731846" cy="279283"/>
            </a:xfrm>
            <a:prstGeom prst="rect">
              <a:avLst/>
            </a:prstGeom>
          </p:spPr>
        </p:pic>
        <p:pic>
          <p:nvPicPr>
            <p:cNvPr id="24" name="Picture 23">
              <a:hlinkClick r:id="rId26" action="ppaction://hlinksldjump"/>
              <a:extLst>
                <a:ext uri="{FF2B5EF4-FFF2-40B4-BE49-F238E27FC236}">
                  <a16:creationId xmlns:a16="http://schemas.microsoft.com/office/drawing/2014/main" id="{AEE2CA71-2A56-4ADF-903D-87A6F62B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4737652" y="3762599"/>
              <a:ext cx="775755" cy="8160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D0B6AC-C1C2-4780-93D3-2D0D1EE0B4B6}"/>
                </a:ext>
              </a:extLst>
            </p:cNvPr>
            <p:cNvSpPr txBox="1"/>
            <p:nvPr/>
          </p:nvSpPr>
          <p:spPr>
            <a:xfrm>
              <a:off x="4094855" y="4922027"/>
              <a:ext cx="1692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b="1" dirty="0">
                  <a:solidFill>
                    <a:srgbClr val="F7F7F7"/>
                  </a:solidFill>
                  <a:latin typeface="Calibri "/>
                </a:rPr>
                <a:t>Chức năng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91E031-2C85-4DC5-B538-CFAEF4F6A3E0}"/>
              </a:ext>
            </a:extLst>
          </p:cNvPr>
          <p:cNvGrpSpPr/>
          <p:nvPr/>
        </p:nvGrpSpPr>
        <p:grpSpPr>
          <a:xfrm>
            <a:off x="6440949" y="3462615"/>
            <a:ext cx="2103492" cy="2649267"/>
            <a:chOff x="6440949" y="3462615"/>
            <a:chExt cx="2103492" cy="264926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44B4127-ADD4-4C21-89CC-8FBCEA861C2C}"/>
                </a:ext>
              </a:extLst>
            </p:cNvPr>
            <p:cNvSpPr/>
            <p:nvPr/>
          </p:nvSpPr>
          <p:spPr>
            <a:xfrm>
              <a:off x="6440949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AC5561-A5C2-4501-A879-630D82A3F55E}"/>
                </a:ext>
              </a:extLst>
            </p:cNvPr>
            <p:cNvSpPr txBox="1"/>
            <p:nvPr/>
          </p:nvSpPr>
          <p:spPr>
            <a:xfrm>
              <a:off x="6512404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4AFFA3-15C1-4D1A-9BF3-9DA229BA2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6568145" y="5306500"/>
              <a:ext cx="731846" cy="279283"/>
            </a:xfrm>
            <a:prstGeom prst="rect">
              <a:avLst/>
            </a:prstGeom>
          </p:spPr>
        </p:pic>
        <p:pic>
          <p:nvPicPr>
            <p:cNvPr id="26" name="Picture 25">
              <a:hlinkClick r:id="rId28" action="ppaction://hlinksldjump"/>
              <a:extLst>
                <a:ext uri="{FF2B5EF4-FFF2-40B4-BE49-F238E27FC236}">
                  <a16:creationId xmlns:a16="http://schemas.microsoft.com/office/drawing/2014/main" id="{4A66CBAC-ECE5-4318-ACCC-42A5805E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4777" y="3745275"/>
              <a:ext cx="872498" cy="878354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DA74EE-D06D-4D99-A2D6-4B2E0F5A016E}"/>
                </a:ext>
              </a:extLst>
            </p:cNvPr>
            <p:cNvSpPr txBox="1"/>
            <p:nvPr/>
          </p:nvSpPr>
          <p:spPr>
            <a:xfrm>
              <a:off x="6453615" y="4957051"/>
              <a:ext cx="1692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7F7F7"/>
                  </a:solidFill>
                </a:rPr>
                <a:t>CSDL </a:t>
              </a:r>
              <a:endParaRPr lang="vi-VN" sz="1600" b="1" dirty="0">
                <a:solidFill>
                  <a:srgbClr val="F7F7F7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B6446B-5C42-4D62-833D-9D25E0B5E8BF}"/>
              </a:ext>
            </a:extLst>
          </p:cNvPr>
          <p:cNvGrpSpPr/>
          <p:nvPr/>
        </p:nvGrpSpPr>
        <p:grpSpPr>
          <a:xfrm>
            <a:off x="8800427" y="3462615"/>
            <a:ext cx="2103492" cy="2649267"/>
            <a:chOff x="8800427" y="3462615"/>
            <a:chExt cx="2103492" cy="264926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8455E4-A029-4425-8909-BDF2EE69194B}"/>
                </a:ext>
              </a:extLst>
            </p:cNvPr>
            <p:cNvSpPr/>
            <p:nvPr/>
          </p:nvSpPr>
          <p:spPr>
            <a:xfrm>
              <a:off x="8800427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B76A8A-0241-43D8-9F21-DF1AEC25B029}"/>
                </a:ext>
              </a:extLst>
            </p:cNvPr>
            <p:cNvSpPr txBox="1"/>
            <p:nvPr/>
          </p:nvSpPr>
          <p:spPr>
            <a:xfrm>
              <a:off x="8882440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0E63F66-6606-4515-8FB3-276F4F9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8943886" y="5326626"/>
              <a:ext cx="731846" cy="279283"/>
            </a:xfrm>
            <a:prstGeom prst="rect">
              <a:avLst/>
            </a:prstGeom>
          </p:spPr>
        </p:pic>
        <p:pic>
          <p:nvPicPr>
            <p:cNvPr id="28" name="Picture 27">
              <a:hlinkClick r:id="rId30" action="ppaction://hlinksldjump"/>
              <a:extLst>
                <a:ext uri="{FF2B5EF4-FFF2-40B4-BE49-F238E27FC236}">
                  <a16:creationId xmlns:a16="http://schemas.microsoft.com/office/drawing/2014/main" id="{7704DE46-477C-4D42-BC14-01D4BD87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5139" y="3812243"/>
              <a:ext cx="821229" cy="82122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12427A-749C-4B00-9205-A014EA42E455}"/>
                </a:ext>
              </a:extLst>
            </p:cNvPr>
            <p:cNvSpPr txBox="1"/>
            <p:nvPr/>
          </p:nvSpPr>
          <p:spPr>
            <a:xfrm>
              <a:off x="8850163" y="4955864"/>
              <a:ext cx="1692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7F7F7"/>
                  </a:solidFill>
                </a:rPr>
                <a:t>DEMO</a:t>
              </a:r>
              <a:endParaRPr lang="vi-VN" sz="1600" b="1" dirty="0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8154955" y="595463"/>
            <a:ext cx="3903922" cy="5522687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0CD4E-4007-4647-9947-93A6A1D00249}"/>
              </a:ext>
            </a:extLst>
          </p:cNvPr>
          <p:cNvGrpSpPr/>
          <p:nvPr/>
        </p:nvGrpSpPr>
        <p:grpSpPr>
          <a:xfrm>
            <a:off x="-939519" y="601334"/>
            <a:ext cx="7032233" cy="5536220"/>
            <a:chOff x="-939519" y="601334"/>
            <a:chExt cx="7032233" cy="55362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69C6B3-3226-4A8D-A1FA-B4CBED1F27EA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C443073-573F-4CC9-8E13-4265F0F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C29D66-6004-4154-8326-6EEB0097F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039" r="-17195"/>
            <a:stretch/>
          </p:blipFill>
          <p:spPr>
            <a:xfrm>
              <a:off x="1493520" y="969765"/>
              <a:ext cx="2019300" cy="121474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AC6431-716D-47C8-80BE-88E9E46BD230}"/>
                </a:ext>
              </a:extLst>
            </p:cNvPr>
            <p:cNvSpPr txBox="1"/>
            <p:nvPr/>
          </p:nvSpPr>
          <p:spPr>
            <a:xfrm>
              <a:off x="-939519" y="2238958"/>
              <a:ext cx="703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b="1" dirty="0">
                  <a:solidFill>
                    <a:srgbClr val="F7F7F7"/>
                  </a:solidFill>
                </a:rPr>
                <a:t>Giao </a:t>
              </a:r>
              <a:r>
                <a:rPr lang="vi-VN" b="1" dirty="0">
                  <a:solidFill>
                    <a:srgbClr val="F7F7F7"/>
                  </a:solidFill>
                  <a:latin typeface="Calibri "/>
                </a:rPr>
                <a:t>diện</a:t>
              </a:r>
              <a:r>
                <a:rPr lang="vi-VN" b="1" dirty="0">
                  <a:solidFill>
                    <a:srgbClr val="F7F7F7"/>
                  </a:solidFill>
                </a:rPr>
                <a:t> – </a:t>
              </a:r>
              <a:r>
                <a:rPr lang="vi-VN" b="1" dirty="0">
                  <a:solidFill>
                    <a:srgbClr val="F7F7F7"/>
                  </a:solidFill>
                  <a:latin typeface="Calibri "/>
                </a:rPr>
                <a:t>Phân công</a:t>
              </a: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642FDACD-FF5C-4BA8-AC2C-6BFD63ABF8A4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B4F78E-51DA-4507-9426-2B71DB1D14B7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91739-AB60-6986-4F65-BECEAA7856F6}"/>
              </a:ext>
            </a:extLst>
          </p:cNvPr>
          <p:cNvSpPr txBox="1"/>
          <p:nvPr/>
        </p:nvSpPr>
        <p:spPr>
          <a:xfrm>
            <a:off x="8405670" y="770436"/>
            <a:ext cx="351504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Tài website Shop Thời Trang</a:t>
            </a:r>
          </a:p>
          <a:p>
            <a:endParaRPr lang="vi-V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Lý do chọn chủ đề Shop Thời Trang : Thời trang là một thứ không thể thiếu đối với mỗi người từ trẻ nhỏ đến người lớn tuổi.</a:t>
            </a:r>
          </a:p>
          <a:p>
            <a:endParaRPr lang="vi-VN" sz="20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Thiết kế trang web theo phong cách tối giản để người dùng có thể dễ dàng tương tác với trang web.</a:t>
            </a:r>
          </a:p>
          <a:p>
            <a:endParaRPr lang="vi-VN" sz="20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Màu sắc chủ đạo tone Cam với Nâu,các kiểu sắc độ đậm nhạt khác nhau.</a:t>
            </a:r>
          </a:p>
          <a:p>
            <a:endParaRPr lang="vi-VN" sz="20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E831E0-E8DB-9AA5-E522-00D81666E077}"/>
              </a:ext>
            </a:extLst>
          </p:cNvPr>
          <p:cNvSpPr/>
          <p:nvPr/>
        </p:nvSpPr>
        <p:spPr>
          <a:xfrm>
            <a:off x="4642831" y="595463"/>
            <a:ext cx="3449590" cy="5522687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4" name="Picture 23" descr="A screenshot of a website&#10;&#10;Description automatically generated">
            <a:extLst>
              <a:ext uri="{FF2B5EF4-FFF2-40B4-BE49-F238E27FC236}">
                <a16:creationId xmlns:a16="http://schemas.microsoft.com/office/drawing/2014/main" id="{D9243F98-F357-3242-1816-AB4C20F3DB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71" y="879853"/>
            <a:ext cx="3277084" cy="4895859"/>
          </a:xfrm>
          <a:prstGeom prst="roundRect">
            <a:avLst>
              <a:gd name="adj" fmla="val 3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85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8154955" y="595463"/>
            <a:ext cx="3903922" cy="5522687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0CD4E-4007-4647-9947-93A6A1D00249}"/>
              </a:ext>
            </a:extLst>
          </p:cNvPr>
          <p:cNvGrpSpPr/>
          <p:nvPr/>
        </p:nvGrpSpPr>
        <p:grpSpPr>
          <a:xfrm>
            <a:off x="-939519" y="601334"/>
            <a:ext cx="7032233" cy="5536220"/>
            <a:chOff x="-939519" y="601334"/>
            <a:chExt cx="7032233" cy="55362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69C6B3-3226-4A8D-A1FA-B4CBED1F27EA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C443073-573F-4CC9-8E13-4265F0F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C29D66-6004-4154-8326-6EEB0097F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039" r="-17195"/>
            <a:stretch/>
          </p:blipFill>
          <p:spPr>
            <a:xfrm>
              <a:off x="1493520" y="969765"/>
              <a:ext cx="2019300" cy="121474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AC6431-716D-47C8-80BE-88E9E46BD230}"/>
                </a:ext>
              </a:extLst>
            </p:cNvPr>
            <p:cNvSpPr txBox="1"/>
            <p:nvPr/>
          </p:nvSpPr>
          <p:spPr>
            <a:xfrm>
              <a:off x="-939519" y="2238958"/>
              <a:ext cx="703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b="1" dirty="0">
                  <a:solidFill>
                    <a:srgbClr val="F7F7F7"/>
                  </a:solidFill>
                </a:rPr>
                <a:t>Giao </a:t>
              </a:r>
              <a:r>
                <a:rPr lang="vi-VN" b="1" dirty="0">
                  <a:solidFill>
                    <a:srgbClr val="F7F7F7"/>
                  </a:solidFill>
                  <a:latin typeface="Calibri "/>
                </a:rPr>
                <a:t>diện</a:t>
              </a:r>
              <a:r>
                <a:rPr lang="vi-VN" b="1" dirty="0">
                  <a:solidFill>
                    <a:srgbClr val="F7F7F7"/>
                  </a:solidFill>
                </a:rPr>
                <a:t> – </a:t>
              </a:r>
              <a:r>
                <a:rPr lang="vi-VN" b="1" dirty="0">
                  <a:solidFill>
                    <a:srgbClr val="F7F7F7"/>
                  </a:solidFill>
                  <a:latin typeface="Calibri "/>
                </a:rPr>
                <a:t>Phân công</a:t>
              </a: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642FDACD-FF5C-4BA8-AC2C-6BFD63ABF8A4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EB4F78E-51DA-4507-9426-2B71DB1D14B7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E831E0-E8DB-9AA5-E522-00D81666E077}"/>
              </a:ext>
            </a:extLst>
          </p:cNvPr>
          <p:cNvSpPr/>
          <p:nvPr/>
        </p:nvSpPr>
        <p:spPr>
          <a:xfrm>
            <a:off x="4642831" y="595463"/>
            <a:ext cx="3449590" cy="5522687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FCB39C-AB26-66FF-F849-2010B71A21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19894" y="644491"/>
            <a:ext cx="2045329" cy="53665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36B284-38A3-BF4A-F707-688E952273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10549" y="653293"/>
            <a:ext cx="2270184" cy="52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30314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400" b="1" dirty="0">
                    <a:solidFill>
                      <a:srgbClr val="F7F7F7"/>
                    </a:solidFill>
                    <a:latin typeface="Calibri "/>
                  </a:rPr>
                  <a:t>Chức năng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BC74C-1701-931E-A21C-6AF689F4597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58FC69-96F0-5C2E-3CF8-C58D11630BC0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87E277-A818-E8AA-66F5-29227F584E2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43721" y="880014"/>
            <a:ext cx="5136946" cy="4971470"/>
          </a:xfrm>
          <a:prstGeom prst="roundRect">
            <a:avLst>
              <a:gd name="adj" fmla="val 953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9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30314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400" b="1" dirty="0">
                    <a:solidFill>
                      <a:srgbClr val="F7F7F7"/>
                    </a:solidFill>
                    <a:latin typeface="Calibri "/>
                  </a:rPr>
                  <a:t>Chức năng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BC74C-1701-931E-A21C-6AF689F4597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pic>
        <p:nvPicPr>
          <p:cNvPr id="18" name="image17.png">
            <a:extLst>
              <a:ext uri="{FF2B5EF4-FFF2-40B4-BE49-F238E27FC236}">
                <a16:creationId xmlns:a16="http://schemas.microsoft.com/office/drawing/2014/main" id="{F5742E5F-C746-7244-F09F-6525749A1874}"/>
              </a:ext>
            </a:extLst>
          </p:cNvPr>
          <p:cNvPicPr/>
          <p:nvPr/>
        </p:nvPicPr>
        <p:blipFill>
          <a:blip r:embed="rId25"/>
          <a:srcRect/>
          <a:stretch>
            <a:fillRect/>
          </a:stretch>
        </p:blipFill>
        <p:spPr>
          <a:xfrm>
            <a:off x="5294520" y="1474799"/>
            <a:ext cx="6240679" cy="3284958"/>
          </a:xfrm>
          <a:prstGeom prst="roundRect">
            <a:avLst>
              <a:gd name="adj" fmla="val 112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0CED495-9FF7-857D-85B2-8C2FF29E473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6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30314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400" b="1" dirty="0">
                    <a:solidFill>
                      <a:srgbClr val="F7F7F7"/>
                    </a:solidFill>
                    <a:latin typeface="Calibri "/>
                  </a:rPr>
                  <a:t>Chức năng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BC74C-1701-931E-A21C-6AF689F4597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pic>
        <p:nvPicPr>
          <p:cNvPr id="18" name="image4.png">
            <a:extLst>
              <a:ext uri="{FF2B5EF4-FFF2-40B4-BE49-F238E27FC236}">
                <a16:creationId xmlns:a16="http://schemas.microsoft.com/office/drawing/2014/main" id="{CDD36492-6495-8DFF-A29C-5BF490B8749E}"/>
              </a:ext>
            </a:extLst>
          </p:cNvPr>
          <p:cNvPicPr/>
          <p:nvPr/>
        </p:nvPicPr>
        <p:blipFill>
          <a:blip r:embed="rId25"/>
          <a:srcRect/>
          <a:stretch>
            <a:fillRect/>
          </a:stretch>
        </p:blipFill>
        <p:spPr>
          <a:xfrm>
            <a:off x="5212357" y="2064352"/>
            <a:ext cx="6276996" cy="2675534"/>
          </a:xfrm>
          <a:prstGeom prst="roundRect">
            <a:avLst>
              <a:gd name="adj" fmla="val 121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44EFFDA-A650-C8FD-3333-5B3B2287580E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03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30314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400" b="1" dirty="0">
                    <a:solidFill>
                      <a:srgbClr val="F7F7F7"/>
                    </a:solidFill>
                    <a:latin typeface="Calibri "/>
                  </a:rPr>
                  <a:t>Chức năng</a:t>
                </a: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BC74C-1701-931E-A21C-6AF689F4597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pic>
        <p:nvPicPr>
          <p:cNvPr id="18" name="image12.png">
            <a:extLst>
              <a:ext uri="{FF2B5EF4-FFF2-40B4-BE49-F238E27FC236}">
                <a16:creationId xmlns:a16="http://schemas.microsoft.com/office/drawing/2014/main" id="{3472DEB8-9BCB-028D-8C97-A4E6250C3C7E}"/>
              </a:ext>
            </a:extLst>
          </p:cNvPr>
          <p:cNvPicPr/>
          <p:nvPr/>
        </p:nvPicPr>
        <p:blipFill>
          <a:blip r:embed="rId25"/>
          <a:srcRect/>
          <a:stretch>
            <a:fillRect/>
          </a:stretch>
        </p:blipFill>
        <p:spPr>
          <a:xfrm>
            <a:off x="5245415" y="1954893"/>
            <a:ext cx="6176365" cy="2649332"/>
          </a:xfrm>
          <a:prstGeom prst="roundRect">
            <a:avLst>
              <a:gd name="adj" fmla="val 120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94053D0-20BF-0C31-C2C1-19A3D871636B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786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22687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CSDL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4852" y="1039091"/>
              <a:ext cx="1083461" cy="1090733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CC10A4A-09CF-4419-8DC2-B86CAF2CBE9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7792DB2-8555-4AB8-A304-D5200296D81C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398D8-1A3B-D2BA-80CF-D377AB3267F9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4528C0-0EC6-8E9A-2E94-C2EA2009FCEC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5506CD-00F7-BB8A-40B7-B16F19B389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19" y="649956"/>
            <a:ext cx="4970885" cy="5284119"/>
          </a:xfrm>
          <a:prstGeom prst="roundRect">
            <a:avLst>
              <a:gd name="adj" fmla="val 421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401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61478" y="5597738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265616" y="79897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7854" r="95224" b="12930"/>
          <a:stretch/>
        </p:blipFill>
        <p:spPr>
          <a:xfrm>
            <a:off x="133122" y="4996147"/>
            <a:ext cx="613888" cy="6663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73C9F-3606-4AE5-A8F1-E7E0503E151A}"/>
              </a:ext>
            </a:extLst>
          </p:cNvPr>
          <p:cNvGrpSpPr/>
          <p:nvPr/>
        </p:nvGrpSpPr>
        <p:grpSpPr>
          <a:xfrm>
            <a:off x="952065" y="601334"/>
            <a:ext cx="5143935" cy="5536220"/>
            <a:chOff x="952065" y="601334"/>
            <a:chExt cx="3602671" cy="553622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5CAFB0E-34B4-434C-A9F5-5B029D6ACE73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F19987-BA9E-4F1D-B0FF-9399FEE5C8AF}"/>
                </a:ext>
              </a:extLst>
            </p:cNvPr>
            <p:cNvSpPr txBox="1"/>
            <p:nvPr/>
          </p:nvSpPr>
          <p:spPr>
            <a:xfrm>
              <a:off x="1520456" y="839972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rgbClr val="F7F7F7"/>
                  </a:solidFill>
                </a:rPr>
                <a:t>Hạn chế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6323096" y="595463"/>
            <a:ext cx="5758129" cy="5542091"/>
            <a:chOff x="6323096" y="595463"/>
            <a:chExt cx="5758129" cy="554209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6323096" y="595463"/>
              <a:ext cx="5758129" cy="5542091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8104606" y="847481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rgbClr val="F7F7F7"/>
                  </a:solidFill>
                </a:rPr>
                <a:t>Phát triển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86D4C-C754-42E4-05AC-9DAA546D3704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2D2A80-8620-56D5-904D-41FBF146DFE0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C8505-A706-064C-9776-0C0D75CB17FC}"/>
              </a:ext>
            </a:extLst>
          </p:cNvPr>
          <p:cNvSpPr txBox="1"/>
          <p:nvPr/>
        </p:nvSpPr>
        <p:spPr>
          <a:xfrm>
            <a:off x="1193990" y="1570610"/>
            <a:ext cx="4621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Một số chức năng chưa triển khai hết như : Responsive, Báo cáo thống kê…</a:t>
            </a:r>
          </a:p>
          <a:p>
            <a:endParaRPr lang="vi-V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Do kiến thức và hiểu biết còn khá hạn hẹp nên quá trình fix bugs còn gặp khó khăn</a:t>
            </a:r>
          </a:p>
          <a:p>
            <a:endParaRPr lang="vi-V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Một số trang hoạt động không như mong muốn.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E350F3-E867-16D4-36B0-DDB1781670CE}"/>
              </a:ext>
            </a:extLst>
          </p:cNvPr>
          <p:cNvSpPr txBox="1"/>
          <p:nvPr/>
        </p:nvSpPr>
        <p:spPr>
          <a:xfrm>
            <a:off x="4068147" y="1576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31DE9-D13A-B049-76D7-C15C9EA806E6}"/>
              </a:ext>
            </a:extLst>
          </p:cNvPr>
          <p:cNvSpPr txBox="1"/>
          <p:nvPr/>
        </p:nvSpPr>
        <p:spPr>
          <a:xfrm>
            <a:off x="6821937" y="1568245"/>
            <a:ext cx="4741991" cy="113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SzPts val="1000"/>
              <a:tabLst>
                <a:tab pos="685800" algn="l"/>
              </a:tabLst>
            </a:pPr>
            <a:r>
              <a:rPr lang="vi-V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Nếu được tiếp tục với dự án thì sẽ hoàn thành , triển khai hết tất cả chức năng để tối ưu hóa hơn</a:t>
            </a:r>
          </a:p>
        </p:txBody>
      </p:sp>
    </p:spTree>
    <p:extLst>
      <p:ext uri="{BB962C8B-B14F-4D97-AF65-F5344CB8AC3E}">
        <p14:creationId xmlns:p14="http://schemas.microsoft.com/office/powerpoint/2010/main" val="2979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41513" y="60462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D2504-888B-4FE7-AC99-A92FCA910C0B}"/>
              </a:ext>
            </a:extLst>
          </p:cNvPr>
          <p:cNvGrpSpPr/>
          <p:nvPr/>
        </p:nvGrpSpPr>
        <p:grpSpPr>
          <a:xfrm>
            <a:off x="4521761" y="525820"/>
            <a:ext cx="3602671" cy="5536220"/>
            <a:chOff x="4521761" y="525820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4521761" y="525820"/>
              <a:ext cx="3602671" cy="5536220"/>
              <a:chOff x="4521761" y="525820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4521761" y="525820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5923461" y="3415805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5443008" y="2945477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B441CA5-34F0-41F2-98CE-066E70C5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769" y="1830846"/>
              <a:ext cx="821229" cy="821229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9EFBFB7-91DE-4D4A-A17B-3519D7C4C27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FA7EBA-E7F7-4803-B0FF-F17A02FD847A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hlinkClick r:id="rId23" action="ppaction://hlinksldjump"/>
            <a:extLst>
              <a:ext uri="{FF2B5EF4-FFF2-40B4-BE49-F238E27FC236}">
                <a16:creationId xmlns:a16="http://schemas.microsoft.com/office/drawing/2014/main" id="{2E23EE5F-4562-45AD-85F1-18D906714C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5C2F71-90CB-599A-4265-5E60F7110E17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E5BD8D-E364-526E-547E-AE8ADF8E9C61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83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Thứ 3</a:t>
              </a: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</a:rPr>
                <a:t>ngày</a:t>
              </a:r>
              <a:r>
                <a:rPr lang="en-US" sz="1600" b="1" dirty="0">
                  <a:solidFill>
                    <a:schemeClr val="bg1"/>
                  </a:solidFill>
                </a:rPr>
                <a:t> 12 </a:t>
              </a:r>
              <a:r>
                <a:rPr lang="en-US" sz="1600" b="1" dirty="0" err="1">
                  <a:solidFill>
                    <a:schemeClr val="bg1"/>
                  </a:solidFill>
                </a:rPr>
                <a:t>tháng</a:t>
              </a:r>
              <a:r>
                <a:rPr lang="en-US" sz="1600" b="1" dirty="0">
                  <a:solidFill>
                    <a:schemeClr val="bg1"/>
                  </a:solidFill>
                </a:rPr>
                <a:t> 12 </a:t>
              </a:r>
              <a:endParaRPr lang="vi-VN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1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91E97C7-4033-4BE8-8870-DBA1171C8BC3}"/>
              </a:ext>
            </a:extLst>
          </p:cNvPr>
          <p:cNvGrpSpPr/>
          <p:nvPr/>
        </p:nvGrpSpPr>
        <p:grpSpPr>
          <a:xfrm>
            <a:off x="3493070" y="680182"/>
            <a:ext cx="5225163" cy="5452423"/>
            <a:chOff x="3493050" y="738971"/>
            <a:chExt cx="5225163" cy="54524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57A732-BA7D-4EA3-8041-0E55EF497B8B}"/>
                </a:ext>
              </a:extLst>
            </p:cNvPr>
            <p:cNvSpPr/>
            <p:nvPr/>
          </p:nvSpPr>
          <p:spPr>
            <a:xfrm>
              <a:off x="3493070" y="738971"/>
              <a:ext cx="5225143" cy="5452423"/>
            </a:xfrm>
            <a:prstGeom prst="roundRect">
              <a:avLst>
                <a:gd name="adj" fmla="val 2917"/>
              </a:avLst>
            </a:prstGeom>
            <a:solidFill>
              <a:srgbClr val="292A2C"/>
            </a:solidFill>
            <a:ln>
              <a:solidFill>
                <a:srgbClr val="343434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F85D40-2E05-4213-B626-C711CA9A9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8219" t="20703" r="32947" b="75684"/>
            <a:stretch/>
          </p:blipFill>
          <p:spPr>
            <a:xfrm>
              <a:off x="7045216" y="1571808"/>
              <a:ext cx="1110343" cy="25547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701729-5040-4BFE-BCEB-27DDE8056053}"/>
                </a:ext>
              </a:extLst>
            </p:cNvPr>
            <p:cNvSpPr/>
            <p:nvPr/>
          </p:nvSpPr>
          <p:spPr>
            <a:xfrm>
              <a:off x="3785422" y="924012"/>
              <a:ext cx="4704825" cy="387767"/>
            </a:xfrm>
            <a:prstGeom prst="roundRect">
              <a:avLst>
                <a:gd name="adj" fmla="val 11157"/>
              </a:avLst>
            </a:prstGeom>
            <a:solidFill>
              <a:srgbClr val="222222"/>
            </a:solidFill>
            <a:ln>
              <a:solidFill>
                <a:srgbClr val="31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4C7C75-3AE9-4669-8646-66D20C5A3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2108" t="13370" r="53669" b="83549"/>
            <a:stretch/>
          </p:blipFill>
          <p:spPr>
            <a:xfrm>
              <a:off x="3903301" y="987305"/>
              <a:ext cx="1854765" cy="225989"/>
            </a:xfrm>
            <a:prstGeom prst="rect">
              <a:avLst/>
            </a:prstGeom>
          </p:spPr>
        </p:pic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E1C393A6-AF3B-4D4C-8E74-AB35D5EC3DEF}"/>
                </a:ext>
              </a:extLst>
            </p:cNvPr>
            <p:cNvSpPr/>
            <p:nvPr/>
          </p:nvSpPr>
          <p:spPr>
            <a:xfrm flipV="1">
              <a:off x="3785422" y="1288919"/>
              <a:ext cx="4704825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F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DF79E4-6B89-4A8F-BA65-7B1CF2FEA10B}"/>
                </a:ext>
              </a:extLst>
            </p:cNvPr>
            <p:cNvSpPr txBox="1"/>
            <p:nvPr/>
          </p:nvSpPr>
          <p:spPr>
            <a:xfrm>
              <a:off x="3877378" y="1448647"/>
              <a:ext cx="1110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F7F7F7"/>
                  </a:solidFill>
                </a:rPr>
                <a:t>Đã</a:t>
              </a:r>
              <a:r>
                <a:rPr lang="en-US" sz="1400" dirty="0">
                  <a:solidFill>
                    <a:srgbClr val="F7F7F7"/>
                  </a:solidFill>
                </a:rPr>
                <a:t> </a:t>
              </a:r>
              <a:r>
                <a:rPr lang="en-US" sz="1400" dirty="0" err="1">
                  <a:solidFill>
                    <a:srgbClr val="F7F7F7"/>
                  </a:solidFill>
                </a:rPr>
                <a:t>ghim</a:t>
              </a:r>
              <a:endParaRPr lang="vi-VN" sz="1400" dirty="0">
                <a:solidFill>
                  <a:srgbClr val="F7F7F7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67F86B8-D33E-4477-8DE1-5B898A306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1049" t="24782" r="29375" b="36203"/>
            <a:stretch/>
          </p:blipFill>
          <p:spPr>
            <a:xfrm>
              <a:off x="3877379" y="1951277"/>
              <a:ext cx="4612868" cy="2557840"/>
            </a:xfrm>
            <a:prstGeom prst="rect">
              <a:avLst/>
            </a:prstGeom>
          </p:spPr>
        </p:pic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63F5D63A-6C4A-4473-9499-193F4736BFFA}"/>
                </a:ext>
              </a:extLst>
            </p:cNvPr>
            <p:cNvSpPr/>
            <p:nvPr/>
          </p:nvSpPr>
          <p:spPr>
            <a:xfrm rot="10800000">
              <a:off x="3493050" y="5596321"/>
              <a:ext cx="5225162" cy="595073"/>
            </a:xfrm>
            <a:prstGeom prst="round2SameRect">
              <a:avLst>
                <a:gd name="adj1" fmla="val 32064"/>
                <a:gd name="adj2" fmla="val 0"/>
              </a:avLst>
            </a:prstGeom>
            <a:solidFill>
              <a:srgbClr val="222123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03EAB4-F956-44E4-87DB-98F77116D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117" t="86545" r="32577" b="7877"/>
            <a:stretch/>
          </p:blipFill>
          <p:spPr>
            <a:xfrm>
              <a:off x="8008882" y="5649638"/>
              <a:ext cx="378373" cy="514818"/>
            </a:xfrm>
            <a:prstGeom prst="rect">
              <a:avLst/>
            </a:pr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0E4E97-D436-4DA6-83BA-56F89C21BC08}"/>
                </a:ext>
              </a:extLst>
            </p:cNvPr>
            <p:cNvSpPr/>
            <p:nvPr/>
          </p:nvSpPr>
          <p:spPr>
            <a:xfrm>
              <a:off x="3977538" y="5734823"/>
              <a:ext cx="378373" cy="369332"/>
            </a:xfrm>
            <a:prstGeom prst="ellipse">
              <a:avLst/>
            </a:prstGeom>
            <a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B01CF3-756D-410B-B69B-F664E92D9B89}"/>
                </a:ext>
              </a:extLst>
            </p:cNvPr>
            <p:cNvSpPr txBox="1"/>
            <p:nvPr/>
          </p:nvSpPr>
          <p:spPr>
            <a:xfrm>
              <a:off x="4391808" y="5720487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NHÓM 2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A71DF02-3ABB-4D5F-ADDE-CC726EEBE63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89840"/>
          <a:stretch/>
        </p:blipFill>
        <p:spPr>
          <a:xfrm>
            <a:off x="-20" y="6191394"/>
            <a:ext cx="12192000" cy="696752"/>
          </a:xfrm>
          <a:prstGeom prst="rect">
            <a:avLst/>
          </a:prstGeom>
        </p:spPr>
      </p:pic>
      <p:pic>
        <p:nvPicPr>
          <p:cNvPr id="68" name="Nút Star">
            <a:extLst>
              <a:ext uri="{FF2B5EF4-FFF2-40B4-BE49-F238E27FC236}">
                <a16:creationId xmlns:a16="http://schemas.microsoft.com/office/drawing/2014/main" id="{3FF5198B-AA1E-48DF-B0AF-ECB1916822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5190" b="99466" l="35898" r="38404">
                        <a14:foregroundMark x1="37708" y1="96667" x2="37708" y2="96667"/>
                        <a14:foregroundMark x1="37604" y1="98056" x2="37604" y2="98056"/>
                        <a14:foregroundMark x1="36719" y1="98148" x2="36719" y2="98148"/>
                        <a14:foregroundMark x1="36875" y1="97315" x2="36875" y2="97315"/>
                      </a14:backgroundRemoval>
                    </a14:imgEffect>
                  </a14:imgLayer>
                </a14:imgProps>
              </a:ext>
            </a:extLst>
          </a:blip>
          <a:srcRect l="35585" t="94655" r="61283"/>
          <a:stretch/>
        </p:blipFill>
        <p:spPr>
          <a:xfrm>
            <a:off x="4268795" y="6308971"/>
            <a:ext cx="619879" cy="59507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77AF0AB-DCC6-42A0-8D45-6CDE80BE46A0}"/>
              </a:ext>
            </a:extLst>
          </p:cNvPr>
          <p:cNvSpPr txBox="1"/>
          <p:nvPr/>
        </p:nvSpPr>
        <p:spPr>
          <a:xfrm>
            <a:off x="10916902" y="6401391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</a:rPr>
              <a:t>12/12/2023</a:t>
            </a:r>
            <a:endParaRPr lang="vi-VN" sz="1100" dirty="0">
              <a:solidFill>
                <a:schemeClr val="bg1"/>
              </a:solidFill>
            </a:endParaRPr>
          </a:p>
        </p:txBody>
      </p:sp>
      <p:pic>
        <p:nvPicPr>
          <p:cNvPr id="69" name="Tắt máy">
            <a:extLst>
              <a:ext uri="{FF2B5EF4-FFF2-40B4-BE49-F238E27FC236}">
                <a16:creationId xmlns:a16="http://schemas.microsoft.com/office/drawing/2014/main" id="{0F8C448B-6495-481F-94ED-387182FB8C4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5117" t="86545" r="32577" b="7877"/>
          <a:stretch/>
        </p:blipFill>
        <p:spPr>
          <a:xfrm>
            <a:off x="7985194" y="5595771"/>
            <a:ext cx="378373" cy="5148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F035DB8-7355-4FB9-9AEB-E584910FE976}"/>
              </a:ext>
            </a:extLst>
          </p:cNvPr>
          <p:cNvGrpSpPr/>
          <p:nvPr/>
        </p:nvGrpSpPr>
        <p:grpSpPr>
          <a:xfrm>
            <a:off x="7045255" y="4963241"/>
            <a:ext cx="1552226" cy="515502"/>
            <a:chOff x="7045255" y="4963241"/>
            <a:chExt cx="1552226" cy="51550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71D0B22-04D9-42CB-8CB5-970AB9A74A93}"/>
                </a:ext>
              </a:extLst>
            </p:cNvPr>
            <p:cNvSpPr/>
            <p:nvPr/>
          </p:nvSpPr>
          <p:spPr>
            <a:xfrm>
              <a:off x="7045255" y="4963241"/>
              <a:ext cx="1552226" cy="515502"/>
            </a:xfrm>
            <a:prstGeom prst="roundRect">
              <a:avLst>
                <a:gd name="adj" fmla="val 9612"/>
              </a:avLst>
            </a:prstGeom>
            <a:solidFill>
              <a:srgbClr val="222222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B823DF9-825B-4A36-8721-AD0863F4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087" t="87990" r="32607" b="8998"/>
            <a:stretch/>
          </p:blipFill>
          <p:spPr>
            <a:xfrm>
              <a:off x="7121565" y="5095180"/>
              <a:ext cx="378373" cy="278014"/>
            </a:xfrm>
            <a:prstGeom prst="rect">
              <a:avLst/>
            </a:prstGeom>
          </p:spPr>
        </p:pic>
        <p:sp>
          <p:nvSpPr>
            <p:cNvPr id="72" name="TextBox 71">
              <a:hlinkClick r:id="rId26" action="ppaction://hlinksldjump"/>
              <a:extLst>
                <a:ext uri="{FF2B5EF4-FFF2-40B4-BE49-F238E27FC236}">
                  <a16:creationId xmlns:a16="http://schemas.microsoft.com/office/drawing/2014/main" id="{E5498926-C491-4EB5-A90E-DDCC79E933B4}"/>
                </a:ext>
              </a:extLst>
            </p:cNvPr>
            <p:cNvSpPr txBox="1"/>
            <p:nvPr/>
          </p:nvSpPr>
          <p:spPr>
            <a:xfrm>
              <a:off x="7366696" y="5049521"/>
              <a:ext cx="1186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7F7F7"/>
                  </a:solidFill>
                </a:rPr>
                <a:t>Kết</a:t>
              </a:r>
              <a:r>
                <a:rPr lang="en-US" dirty="0">
                  <a:solidFill>
                    <a:srgbClr val="F7F7F7"/>
                  </a:solidFill>
                </a:rPr>
                <a:t> </a:t>
              </a:r>
              <a:r>
                <a:rPr lang="en-US" dirty="0" err="1">
                  <a:solidFill>
                    <a:srgbClr val="F7F7F7"/>
                  </a:solidFill>
                </a:rPr>
                <a:t>thúc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4987996" y="1838432"/>
            <a:ext cx="2216008" cy="189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3077497" y="3733800"/>
            <a:ext cx="6322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THANKS FOR WATCHING!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63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-685800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BAB6B02-B707-4843-8205-06F6DC110141}"/>
              </a:ext>
            </a:extLst>
          </p:cNvPr>
          <p:cNvSpPr/>
          <p:nvPr/>
        </p:nvSpPr>
        <p:spPr>
          <a:xfrm>
            <a:off x="4942289" y="780541"/>
            <a:ext cx="2307422" cy="2156622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16" t="-14723" r="-1758" b="-9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4BEEC-0E0F-452F-BEDA-A39333D9E26E}"/>
              </a:ext>
            </a:extLst>
          </p:cNvPr>
          <p:cNvSpPr txBox="1"/>
          <p:nvPr/>
        </p:nvSpPr>
        <p:spPr>
          <a:xfrm>
            <a:off x="4409952" y="3004048"/>
            <a:ext cx="337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 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67C61A-F3FF-40E8-9719-F1E3D337F770}"/>
              </a:ext>
            </a:extLst>
          </p:cNvPr>
          <p:cNvSpPr/>
          <p:nvPr/>
        </p:nvSpPr>
        <p:spPr>
          <a:xfrm>
            <a:off x="4045525" y="3899572"/>
            <a:ext cx="4100945" cy="504179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60DE-9A56-420C-AEC9-A203E7EDD9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/>
        </p:blipFill>
        <p:spPr>
          <a:xfrm>
            <a:off x="9245412" y="6275670"/>
            <a:ext cx="732502" cy="319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BA79-BEDB-4AED-8361-EC2A160D86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/>
        </p:blipFill>
        <p:spPr>
          <a:xfrm>
            <a:off x="11301572" y="6235028"/>
            <a:ext cx="406601" cy="36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6F6AF-0130-45F2-BFEF-61CD7B51F6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/>
        </p:blipFill>
        <p:spPr>
          <a:xfrm>
            <a:off x="10741307" y="6235338"/>
            <a:ext cx="327483" cy="362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F417DE-CF7A-43A7-AA8A-93B374FB9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/>
        </p:blipFill>
        <p:spPr>
          <a:xfrm>
            <a:off x="10061153" y="6195135"/>
            <a:ext cx="480791" cy="49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04B0-8CDC-486C-A58B-E6E07D480461}"/>
              </a:ext>
            </a:extLst>
          </p:cNvPr>
          <p:cNvSpPr txBox="1"/>
          <p:nvPr/>
        </p:nvSpPr>
        <p:spPr>
          <a:xfrm>
            <a:off x="4221126" y="3987209"/>
            <a:ext cx="35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••••••••••••••••••••••</a:t>
            </a:r>
            <a:endParaRPr lang="vi-VN">
              <a:solidFill>
                <a:schemeClr val="bg1"/>
              </a:solidFill>
            </a:endParaRPr>
          </a:p>
        </p:txBody>
      </p:sp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B9E343-EDDA-4A0D-A54B-6174A7DFA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53" b="97613" l="3161" r="95690">
                        <a14:foregroundMark x1="5172" y1="6631" x2="11782" y2="12467"/>
                        <a14:foregroundMark x1="3161" y1="2653" x2="3161" y2="2653"/>
                        <a14:foregroundMark x1="59195" y1="38992" x2="69253" y2="60212"/>
                        <a14:foregroundMark x1="44540" y1="41379" x2="54598" y2="56764"/>
                        <a14:foregroundMark x1="30460" y1="35544" x2="56034" y2="62599"/>
                        <a14:foregroundMark x1="25575" y1="30239" x2="45690" y2="54907"/>
                        <a14:foregroundMark x1="23276" y1="14058" x2="27299" y2="32095"/>
                        <a14:foregroundMark x1="27299" y1="32095" x2="34195" y2="44032"/>
                        <a14:foregroundMark x1="68678" y1="70822" x2="77586" y2="81167"/>
                        <a14:foregroundMark x1="78161" y1="88064" x2="82184" y2="91247"/>
                        <a14:foregroundMark x1="88793" y1="83554" x2="92241" y2="88859"/>
                        <a14:foregroundMark x1="95977" y1="86737" x2="95977" y2="86737"/>
                        <a14:foregroundMark x1="85632" y1="97613" x2="86782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06" y="4231809"/>
            <a:ext cx="310559" cy="33643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BA1448-B4FC-4647-B7B2-7D2F5959CD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62" y="3181763"/>
            <a:ext cx="1074269" cy="6042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E21C29-BBFE-4A16-855B-DF043D4511F0}"/>
              </a:ext>
            </a:extLst>
          </p:cNvPr>
          <p:cNvSpPr txBox="1"/>
          <p:nvPr/>
        </p:nvSpPr>
        <p:spPr>
          <a:xfrm>
            <a:off x="3804211" y="3778819"/>
            <a:ext cx="461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</a:rPr>
              <a:t>DỰ ÁN 1</a:t>
            </a:r>
          </a:p>
        </p:txBody>
      </p:sp>
    </p:spTree>
    <p:extLst>
      <p:ext uri="{BB962C8B-B14F-4D97-AF65-F5344CB8AC3E}">
        <p14:creationId xmlns:p14="http://schemas.microsoft.com/office/powerpoint/2010/main" val="2393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31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31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31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6" grpId="0" build="allAtOnce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NHÓM 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047644"/>
            <a:chOff x="1086718" y="1213294"/>
            <a:chExt cx="1228884" cy="1047644"/>
          </a:xfrm>
        </p:grpSpPr>
        <p:pic>
          <p:nvPicPr>
            <p:cNvPr id="48" name="Pictur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DỰ ÁN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9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0BE4CD-E49A-43C3-92EA-4ED362B0F9C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57396" y="1890359"/>
            <a:ext cx="2078982" cy="18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7D7091-1590-47E4-A0DD-12DD9CC8E4B9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46622" y="1213294"/>
            <a:ext cx="2078982" cy="18424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3815644" y="2856578"/>
            <a:ext cx="5344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Thành viên trong nhóm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8541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hlinkClick r:id="rId29" action="ppaction://hlinksldjump"/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46624" y="110186"/>
            <a:ext cx="25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9EE-D9EE-4BF4-B4E3-3DAA881CA532}"/>
              </a:ext>
            </a:extLst>
          </p:cNvPr>
          <p:cNvGrpSpPr/>
          <p:nvPr/>
        </p:nvGrpSpPr>
        <p:grpSpPr>
          <a:xfrm>
            <a:off x="130374" y="547125"/>
            <a:ext cx="2592094" cy="942389"/>
            <a:chOff x="130374" y="547125"/>
            <a:chExt cx="2592094" cy="94238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6DF6C5-62DE-4566-9797-56572369E12E}"/>
                </a:ext>
              </a:extLst>
            </p:cNvPr>
            <p:cNvSpPr/>
            <p:nvPr/>
          </p:nvSpPr>
          <p:spPr>
            <a:xfrm>
              <a:off x="130374" y="547125"/>
              <a:ext cx="938443" cy="942389"/>
            </a:xfrm>
            <a:prstGeom prst="ellipse">
              <a:avLst/>
            </a:prstGeom>
            <a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7F61AE-EB38-44F2-B69F-CF9E0FBF6AC5}"/>
                </a:ext>
              </a:extLst>
            </p:cNvPr>
            <p:cNvSpPr txBox="1"/>
            <p:nvPr/>
          </p:nvSpPr>
          <p:spPr>
            <a:xfrm>
              <a:off x="1098500" y="639084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chemeClr val="bg1"/>
                  </a:solidFill>
                </a:rPr>
                <a:t>NHÓM 2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DFB300-4881-4507-95F4-459D73F86814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69538" r="80534" b="27102"/>
          <a:stretch/>
        </p:blipFill>
        <p:spPr>
          <a:xfrm>
            <a:off x="-3945" y="5903185"/>
            <a:ext cx="2643638" cy="2565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D1F9D5E-C8E1-4446-B705-9B26C7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14818" r="80534" b="78470"/>
          <a:stretch/>
        </p:blipFill>
        <p:spPr>
          <a:xfrm>
            <a:off x="0" y="1522159"/>
            <a:ext cx="2643638" cy="5126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FE5667-7E74-4102-8311-4A3AEE8F26B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21776" r="80534" b="71846"/>
          <a:stretch/>
        </p:blipFill>
        <p:spPr>
          <a:xfrm>
            <a:off x="0" y="2054999"/>
            <a:ext cx="2643638" cy="4871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E16C26-E0C7-465E-B18E-C540D99B7316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27543" r="86105" b="68434"/>
          <a:stretch/>
        </p:blipFill>
        <p:spPr>
          <a:xfrm>
            <a:off x="0" y="2546680"/>
            <a:ext cx="1887096" cy="3072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6AF93C0-9A7E-4086-8892-9C4EBBBC497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32267" r="80534" b="63301"/>
          <a:stretch/>
        </p:blipFill>
        <p:spPr>
          <a:xfrm>
            <a:off x="-224" y="2909729"/>
            <a:ext cx="2643638" cy="3385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86D277-CA09-4AFC-AE5F-9B7BD3B156DF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36345" r="80534" b="59223"/>
          <a:stretch/>
        </p:blipFill>
        <p:spPr>
          <a:xfrm>
            <a:off x="-224" y="3261062"/>
            <a:ext cx="2643638" cy="33855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C63A4F5-83C9-40EE-A748-5876CC4D141C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41210" r="80534" b="54358"/>
          <a:stretch/>
        </p:blipFill>
        <p:spPr>
          <a:xfrm>
            <a:off x="-224" y="3686828"/>
            <a:ext cx="2643638" cy="3385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C9FDA6-2BB3-4438-AB42-798ACAD2C7AF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45707" r="80534" b="49861"/>
          <a:stretch/>
        </p:blipFill>
        <p:spPr>
          <a:xfrm>
            <a:off x="-224" y="4076222"/>
            <a:ext cx="2643638" cy="3385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5E8E0E-F761-4148-97F1-4D69BDD27C31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0699" r="80534" b="44869"/>
          <a:stretch/>
        </p:blipFill>
        <p:spPr>
          <a:xfrm>
            <a:off x="-224" y="4477872"/>
            <a:ext cx="2643638" cy="3385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210B23-165B-4EC0-83E9-A38DF2EABBB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4708" r="80534" b="40520"/>
          <a:stretch/>
        </p:blipFill>
        <p:spPr>
          <a:xfrm>
            <a:off x="0" y="4788539"/>
            <a:ext cx="2643638" cy="3645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438C0F-61F9-4BA8-BB52-48D1C08A20E3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59718" r="80534" b="35850"/>
          <a:stretch/>
        </p:blipFill>
        <p:spPr>
          <a:xfrm>
            <a:off x="7520" y="5161335"/>
            <a:ext cx="2643638" cy="3385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3C2ECD-3ED3-4DC5-A46D-95C07695E41E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64465" r="80534" b="30763"/>
          <a:stretch/>
        </p:blipFill>
        <p:spPr>
          <a:xfrm>
            <a:off x="-8482" y="5518130"/>
            <a:ext cx="2643638" cy="3645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CCFE08-95A2-420A-AA54-352888D96F59}"/>
              </a:ext>
            </a:extLst>
          </p:cNvPr>
          <p:cNvSpPr txBox="1"/>
          <p:nvPr/>
        </p:nvSpPr>
        <p:spPr>
          <a:xfrm>
            <a:off x="3935180" y="471090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Thành viên trong nhóm</a:t>
            </a:r>
            <a:endParaRPr lang="vi-VN" sz="4000" b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4ACEB-671D-4D0A-BB31-E2A3B58B25BE}"/>
              </a:ext>
            </a:extLst>
          </p:cNvPr>
          <p:cNvGrpSpPr/>
          <p:nvPr/>
        </p:nvGrpSpPr>
        <p:grpSpPr>
          <a:xfrm>
            <a:off x="3827423" y="2287941"/>
            <a:ext cx="1689697" cy="2190239"/>
            <a:chOff x="3808576" y="1602860"/>
            <a:chExt cx="1689697" cy="219023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A91D95-0500-4272-9BD6-69E244943D6A}"/>
                </a:ext>
              </a:extLst>
            </p:cNvPr>
            <p:cNvSpPr/>
            <p:nvPr/>
          </p:nvSpPr>
          <p:spPr>
            <a:xfrm>
              <a:off x="3808576" y="1602860"/>
              <a:ext cx="1689697" cy="1664473"/>
            </a:xfrm>
            <a:prstGeom prst="ellipse">
              <a:avLst/>
            </a:prstGeom>
            <a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77AA89-71BC-4525-AACC-BF03B7A8DB95}"/>
                </a:ext>
              </a:extLst>
            </p:cNvPr>
            <p:cNvSpPr txBox="1"/>
            <p:nvPr/>
          </p:nvSpPr>
          <p:spPr>
            <a:xfrm>
              <a:off x="3988177" y="3331434"/>
              <a:ext cx="139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QUANG</a:t>
              </a:r>
              <a:endParaRPr lang="vi-V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E7FA4A-D1A3-48C8-95A5-2D497404FDD8}"/>
              </a:ext>
            </a:extLst>
          </p:cNvPr>
          <p:cNvGrpSpPr/>
          <p:nvPr/>
        </p:nvGrpSpPr>
        <p:grpSpPr>
          <a:xfrm>
            <a:off x="5987176" y="2264158"/>
            <a:ext cx="1911599" cy="2273729"/>
            <a:chOff x="5968329" y="1579077"/>
            <a:chExt cx="1911599" cy="227372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3781600-11E0-410E-83D1-707EE402A6C8}"/>
                </a:ext>
              </a:extLst>
            </p:cNvPr>
            <p:cNvSpPr/>
            <p:nvPr/>
          </p:nvSpPr>
          <p:spPr>
            <a:xfrm>
              <a:off x="6058792" y="1579077"/>
              <a:ext cx="1689697" cy="1664473"/>
            </a:xfrm>
            <a:prstGeom prst="ellipse">
              <a:avLst/>
            </a:prstGeom>
            <a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DAAF748-F572-4B4E-B658-16F26EDF242B}"/>
                </a:ext>
              </a:extLst>
            </p:cNvPr>
            <p:cNvSpPr txBox="1"/>
            <p:nvPr/>
          </p:nvSpPr>
          <p:spPr>
            <a:xfrm>
              <a:off x="5968329" y="3391141"/>
              <a:ext cx="1911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GIANG</a:t>
              </a:r>
              <a:endParaRPr lang="vi-V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9C30C2-15FA-48E9-A9C9-2FC6E6D01A39}"/>
              </a:ext>
            </a:extLst>
          </p:cNvPr>
          <p:cNvGrpSpPr/>
          <p:nvPr/>
        </p:nvGrpSpPr>
        <p:grpSpPr>
          <a:xfrm>
            <a:off x="8569920" y="2287942"/>
            <a:ext cx="1689697" cy="2249945"/>
            <a:chOff x="8551073" y="1602861"/>
            <a:chExt cx="1689697" cy="224994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A568AD7-13F8-4D97-9A05-C7A0339171D2}"/>
                </a:ext>
              </a:extLst>
            </p:cNvPr>
            <p:cNvSpPr/>
            <p:nvPr/>
          </p:nvSpPr>
          <p:spPr>
            <a:xfrm>
              <a:off x="8551073" y="1602861"/>
              <a:ext cx="1689697" cy="1664473"/>
            </a:xfrm>
            <a:prstGeom prst="ellipse">
              <a:avLst/>
            </a:prstGeom>
            <a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8DB427-7494-4F45-A903-A16C2554F291}"/>
                </a:ext>
              </a:extLst>
            </p:cNvPr>
            <p:cNvSpPr txBox="1"/>
            <p:nvPr/>
          </p:nvSpPr>
          <p:spPr>
            <a:xfrm>
              <a:off x="8978518" y="3391141"/>
              <a:ext cx="834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ANH </a:t>
              </a:r>
              <a:endParaRPr lang="vi-V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219196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12/12/2023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143689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42FD6-7998-46BC-A11E-BEE240076A32}"/>
              </a:ext>
            </a:extLst>
          </p:cNvPr>
          <p:cNvSpPr txBox="1"/>
          <p:nvPr/>
        </p:nvSpPr>
        <p:spPr>
          <a:xfrm>
            <a:off x="3459238" y="3174679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</p:spTree>
    <p:extLst>
      <p:ext uri="{BB962C8B-B14F-4D97-AF65-F5344CB8AC3E}">
        <p14:creationId xmlns:p14="http://schemas.microsoft.com/office/powerpoint/2010/main" val="701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461</Words>
  <Application>Microsoft Office PowerPoint</Application>
  <PresentationFormat>Widescreen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 </vt:lpstr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Huong Giang</cp:lastModifiedBy>
  <cp:revision>46</cp:revision>
  <dcterms:created xsi:type="dcterms:W3CDTF">2021-08-08T02:47:17Z</dcterms:created>
  <dcterms:modified xsi:type="dcterms:W3CDTF">2023-12-10T06:00:41Z</dcterms:modified>
</cp:coreProperties>
</file>